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Amoresa" charset="1" panose="00000000000000000000"/>
      <p:regular r:id="rId7"/>
    </p:embeddedFont>
    <p:embeddedFont>
      <p:font typeface="Open Sans Bold" charset="1" panose="020B0806030504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50647" y="1808672"/>
            <a:ext cx="28359507" cy="40273856"/>
          </a:xfrm>
          <a:custGeom>
            <a:avLst/>
            <a:gdLst/>
            <a:ahLst/>
            <a:cxnLst/>
            <a:rect r="r" b="b" t="t" l="l"/>
            <a:pathLst>
              <a:path h="40273856" w="28359507">
                <a:moveTo>
                  <a:pt x="0" y="0"/>
                </a:moveTo>
                <a:lnTo>
                  <a:pt x="28359506" y="0"/>
                </a:lnTo>
                <a:lnTo>
                  <a:pt x="28359506" y="40273856"/>
                </a:lnTo>
                <a:lnTo>
                  <a:pt x="0" y="40273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678810" y="25392842"/>
            <a:ext cx="21903180" cy="9020297"/>
            <a:chOff x="0" y="0"/>
            <a:chExt cx="29204240" cy="120270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54849" cy="12027063"/>
            </a:xfrm>
            <a:custGeom>
              <a:avLst/>
              <a:gdLst/>
              <a:ahLst/>
              <a:cxnLst/>
              <a:rect r="r" b="b" t="t" l="l"/>
              <a:pathLst>
                <a:path h="12027063" w="2154849">
                  <a:moveTo>
                    <a:pt x="0" y="0"/>
                  </a:moveTo>
                  <a:lnTo>
                    <a:pt x="2154849" y="0"/>
                  </a:lnTo>
                  <a:lnTo>
                    <a:pt x="2154849" y="12027063"/>
                  </a:lnTo>
                  <a:lnTo>
                    <a:pt x="0" y="120270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27049391" y="0"/>
              <a:ext cx="2154849" cy="12027063"/>
            </a:xfrm>
            <a:custGeom>
              <a:avLst/>
              <a:gdLst/>
              <a:ahLst/>
              <a:cxnLst/>
              <a:rect r="r" b="b" t="t" l="l"/>
              <a:pathLst>
                <a:path h="12027063" w="2154849">
                  <a:moveTo>
                    <a:pt x="2154849" y="0"/>
                  </a:moveTo>
                  <a:lnTo>
                    <a:pt x="0" y="0"/>
                  </a:lnTo>
                  <a:lnTo>
                    <a:pt x="0" y="12027063"/>
                  </a:lnTo>
                  <a:lnTo>
                    <a:pt x="2154849" y="12027063"/>
                  </a:lnTo>
                  <a:lnTo>
                    <a:pt x="2154849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-558886">
            <a:off x="4170724" y="18311252"/>
            <a:ext cx="20937689" cy="386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434"/>
              </a:lnSpc>
              <a:spcBef>
                <a:spcPct val="0"/>
              </a:spcBef>
            </a:pPr>
            <a:r>
              <a:rPr lang="en-US" sz="44869">
                <a:solidFill>
                  <a:srgbClr val="FA5AA1"/>
                </a:solidFill>
                <a:latin typeface="Amoresa"/>
                <a:ea typeface="Amoresa"/>
                <a:cs typeface="Amoresa"/>
                <a:sym typeface="Amoresa"/>
              </a:rPr>
              <a:t>Party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5477472" y="22427522"/>
            <a:ext cx="3042655" cy="2965321"/>
          </a:xfrm>
          <a:custGeom>
            <a:avLst/>
            <a:gdLst/>
            <a:ahLst/>
            <a:cxnLst/>
            <a:rect r="r" b="b" t="t" l="l"/>
            <a:pathLst>
              <a:path h="2965321" w="3042655">
                <a:moveTo>
                  <a:pt x="3042655" y="0"/>
                </a:moveTo>
                <a:lnTo>
                  <a:pt x="0" y="0"/>
                </a:lnTo>
                <a:lnTo>
                  <a:pt x="0" y="2965320"/>
                </a:lnTo>
                <a:lnTo>
                  <a:pt x="3042655" y="2965320"/>
                </a:lnTo>
                <a:lnTo>
                  <a:pt x="304265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1318536" y="22427522"/>
            <a:ext cx="3042655" cy="2965321"/>
          </a:xfrm>
          <a:custGeom>
            <a:avLst/>
            <a:gdLst/>
            <a:ahLst/>
            <a:cxnLst/>
            <a:rect r="r" b="b" t="t" l="l"/>
            <a:pathLst>
              <a:path h="2965321" w="3042655">
                <a:moveTo>
                  <a:pt x="0" y="0"/>
                </a:moveTo>
                <a:lnTo>
                  <a:pt x="3042655" y="0"/>
                </a:lnTo>
                <a:lnTo>
                  <a:pt x="3042655" y="2965320"/>
                </a:lnTo>
                <a:lnTo>
                  <a:pt x="0" y="29653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88390" y="22427522"/>
            <a:ext cx="10884020" cy="12899579"/>
          </a:xfrm>
          <a:custGeom>
            <a:avLst/>
            <a:gdLst/>
            <a:ahLst/>
            <a:cxnLst/>
            <a:rect r="r" b="b" t="t" l="l"/>
            <a:pathLst>
              <a:path h="12899579" w="10884020">
                <a:moveTo>
                  <a:pt x="0" y="0"/>
                </a:moveTo>
                <a:lnTo>
                  <a:pt x="10884020" y="0"/>
                </a:lnTo>
                <a:lnTo>
                  <a:pt x="10884020" y="12899579"/>
                </a:lnTo>
                <a:lnTo>
                  <a:pt x="0" y="128995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58886">
            <a:off x="2190509" y="11657803"/>
            <a:ext cx="25853602" cy="386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434"/>
              </a:lnSpc>
              <a:spcBef>
                <a:spcPct val="0"/>
              </a:spcBef>
            </a:pPr>
            <a:r>
              <a:rPr lang="en-US" sz="44869">
                <a:solidFill>
                  <a:srgbClr val="FA5AA1"/>
                </a:solidFill>
                <a:latin typeface="Amoresa"/>
                <a:ea typeface="Amoresa"/>
                <a:cs typeface="Amoresa"/>
                <a:sym typeface="Amoresa"/>
              </a:rPr>
              <a:t>Birthday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77472" y="36582159"/>
            <a:ext cx="18305856" cy="238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64"/>
              </a:lnSpc>
            </a:pPr>
            <a:r>
              <a:rPr lang="en-US" b="true" sz="5604" spc="896">
                <a:solidFill>
                  <a:srgbClr val="FA5AA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THANK YOU FOR COMING</a:t>
            </a:r>
          </a:p>
          <a:p>
            <a:pPr algn="ctr">
              <a:lnSpc>
                <a:spcPts val="9864"/>
              </a:lnSpc>
            </a:pPr>
            <a:r>
              <a:rPr lang="en-US" b="true" sz="5604" spc="896">
                <a:solidFill>
                  <a:srgbClr val="FA5AA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AND HAVE FUN!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952736" y="5053126"/>
            <a:ext cx="17729178" cy="1175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214"/>
              </a:lnSpc>
              <a:spcBef>
                <a:spcPct val="0"/>
              </a:spcBef>
            </a:pPr>
            <a:r>
              <a:rPr lang="en-US" b="true" sz="5803" spc="928">
                <a:solidFill>
                  <a:srgbClr val="FA5AA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WELCOME TO OLIVIA'S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DAGywJdC69w</dc:identifier>
  <dcterms:modified xsi:type="dcterms:W3CDTF">2011-08-01T06:04:30Z</dcterms:modified>
  <cp:revision>1</cp:revision>
  <dc:title>Pink and Yellow Illustrative Minimalist Birthday Party Flyer (32 x 48 in)</dc:title>
</cp:coreProperties>
</file>